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126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7290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145" y="0"/>
            <a:ext cx="9137360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91"/>
            <a:ext cx="12185650" cy="68484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" y="0"/>
            <a:ext cx="12183146" cy="6853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岚山风.</cp:lastModifiedBy>
  <cp:revision>3</cp:revision>
  <dcterms:created xsi:type="dcterms:W3CDTF">2020-01-15T11:09:00Z</dcterms:created>
  <dcterms:modified xsi:type="dcterms:W3CDTF">2025-06-14T08:16:41Z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DE7B8E81770E49B88DC98C2266FD9E09_12</vt:lpwstr>
  </property>
  <property fmtid="{D5CDD505-2E9C-101B-9397-08002B2CF9AE}" pid="3" name="KSOProductBuildVer">
    <vt:lpwstr>2052-12.1.0.21541</vt:lpwstr>
  </property>
</Properties>
</file>